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64" r:id="rId13"/>
    <p:sldId id="265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4A42"/>
    <a:srgbClr val="B626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62"/>
    <p:restoredTop sz="94650"/>
  </p:normalViewPr>
  <p:slideViewPr>
    <p:cSldViewPr snapToGrid="0" snapToObjects="1">
      <p:cViewPr>
        <p:scale>
          <a:sx n="85" d="100"/>
          <a:sy n="85" d="100"/>
        </p:scale>
        <p:origin x="3720" y="205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1EA12-FA60-BF49-B5AA-268CB42BD09F}" type="datetimeFigureOut">
              <a:rPr lang="es-ES_tradnl" smtClean="0"/>
              <a:t>27/4/17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802DE-D28F-B148-91D7-2F576416A12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8049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802DE-D28F-B148-91D7-2F576416A125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3665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13D9-CF52-CA47-BEC3-2CEDE0DE8122}" type="datetimeFigureOut">
              <a:rPr lang="es-ES_tradnl" smtClean="0"/>
              <a:t>27/4/17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D0CAB-A2F3-1E4A-8E63-39EC8D669DCA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13D9-CF52-CA47-BEC3-2CEDE0DE8122}" type="datetimeFigureOut">
              <a:rPr lang="es-ES_tradnl" smtClean="0"/>
              <a:t>27/4/17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D0CAB-A2F3-1E4A-8E63-39EC8D669DCA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13D9-CF52-CA47-BEC3-2CEDE0DE8122}" type="datetimeFigureOut">
              <a:rPr lang="es-ES_tradnl" smtClean="0"/>
              <a:t>27/4/17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D0CAB-A2F3-1E4A-8E63-39EC8D669DCA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13D9-CF52-CA47-BEC3-2CEDE0DE8122}" type="datetimeFigureOut">
              <a:rPr lang="es-ES_tradnl" smtClean="0"/>
              <a:t>27/4/17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D0CAB-A2F3-1E4A-8E63-39EC8D669DCA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13D9-CF52-CA47-BEC3-2CEDE0DE8122}" type="datetimeFigureOut">
              <a:rPr lang="es-ES_tradnl" smtClean="0"/>
              <a:t>27/4/17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D0CAB-A2F3-1E4A-8E63-39EC8D669DCA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13D9-CF52-CA47-BEC3-2CEDE0DE8122}" type="datetimeFigureOut">
              <a:rPr lang="es-ES_tradnl" smtClean="0"/>
              <a:t>27/4/17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D0CAB-A2F3-1E4A-8E63-39EC8D669DCA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13D9-CF52-CA47-BEC3-2CEDE0DE8122}" type="datetimeFigureOut">
              <a:rPr lang="es-ES_tradnl" smtClean="0"/>
              <a:t>27/4/17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D0CAB-A2F3-1E4A-8E63-39EC8D669DCA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13D9-CF52-CA47-BEC3-2CEDE0DE8122}" type="datetimeFigureOut">
              <a:rPr lang="es-ES_tradnl" smtClean="0"/>
              <a:t>27/4/17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D0CAB-A2F3-1E4A-8E63-39EC8D669DCA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13D9-CF52-CA47-BEC3-2CEDE0DE8122}" type="datetimeFigureOut">
              <a:rPr lang="es-ES_tradnl" smtClean="0"/>
              <a:t>27/4/17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D0CAB-A2F3-1E4A-8E63-39EC8D669DCA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13D9-CF52-CA47-BEC3-2CEDE0DE8122}" type="datetimeFigureOut">
              <a:rPr lang="es-ES_tradnl" smtClean="0"/>
              <a:t>27/4/17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D0CAB-A2F3-1E4A-8E63-39EC8D669DCA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13D9-CF52-CA47-BEC3-2CEDE0DE8122}" type="datetimeFigureOut">
              <a:rPr lang="es-ES_tradnl" smtClean="0"/>
              <a:t>27/4/17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D0CAB-A2F3-1E4A-8E63-39EC8D669DCA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613D9-CF52-CA47-BEC3-2CEDE0DE8122}" type="datetimeFigureOut">
              <a:rPr lang="es-ES_tradnl" smtClean="0"/>
              <a:t>27/4/17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D0CAB-A2F3-1E4A-8E63-39EC8D669DC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166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9144000" cy="914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44126"/>
            <a:ext cx="9144000" cy="713874"/>
          </a:xfrm>
          <a:prstGeom prst="rect">
            <a:avLst/>
          </a:prstGeom>
          <a:gradFill flip="none" rotWithShape="1">
            <a:gsLst>
              <a:gs pos="0">
                <a:srgbClr val="B6261C">
                  <a:shade val="30000"/>
                  <a:satMod val="115000"/>
                </a:srgbClr>
              </a:gs>
              <a:gs pos="50000">
                <a:srgbClr val="B6261C">
                  <a:shade val="67500"/>
                  <a:satMod val="115000"/>
                </a:srgbClr>
              </a:gs>
              <a:gs pos="100000">
                <a:srgbClr val="B6261C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13874"/>
          </a:xfrm>
          <a:prstGeom prst="rect">
            <a:avLst/>
          </a:prstGeom>
          <a:gradFill flip="none" rotWithShape="1">
            <a:gsLst>
              <a:gs pos="0">
                <a:srgbClr val="B6261C">
                  <a:shade val="30000"/>
                  <a:satMod val="115000"/>
                </a:srgbClr>
              </a:gs>
              <a:gs pos="50000">
                <a:srgbClr val="B6261C">
                  <a:shade val="67500"/>
                  <a:satMod val="115000"/>
                </a:srgbClr>
              </a:gs>
              <a:gs pos="100000">
                <a:srgbClr val="B6261C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0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0" y="3743791"/>
            <a:ext cx="1657247" cy="16572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275" y="3743791"/>
            <a:ext cx="1657247" cy="16572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028" y="3743793"/>
            <a:ext cx="1657247" cy="16572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027" y="2086542"/>
            <a:ext cx="1657247" cy="16572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7780" y="188297"/>
            <a:ext cx="55114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000" dirty="0" smtClean="0">
                <a:latin typeface="Bebas Neue" charset="0"/>
                <a:ea typeface="Bebas Neue" charset="0"/>
                <a:cs typeface="Bebas Neue" charset="0"/>
              </a:rPr>
              <a:t>Controles en PC/Mac</a:t>
            </a:r>
            <a:endParaRPr lang="es-ES_tradnl" dirty="0"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18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3104" y="203287"/>
            <a:ext cx="4331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000" dirty="0" smtClean="0">
                <a:latin typeface="Bebas Neue" charset="0"/>
                <a:ea typeface="Bebas Neue" charset="0"/>
                <a:cs typeface="Bebas Neue" charset="0"/>
              </a:rPr>
              <a:t>Controles en </a:t>
            </a:r>
            <a:r>
              <a:rPr lang="es-ES_tradnl" sz="6000" dirty="0" err="1" smtClean="0">
                <a:latin typeface="Bebas Neue" charset="0"/>
                <a:ea typeface="Bebas Neue" charset="0"/>
                <a:cs typeface="Bebas Neue" charset="0"/>
              </a:rPr>
              <a:t>ios</a:t>
            </a:r>
            <a:endParaRPr lang="es-ES_tradnl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91474" y="92850"/>
            <a:ext cx="8561053" cy="8561053"/>
            <a:chOff x="291474" y="92850"/>
            <a:chExt cx="8561053" cy="856105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474" y="92850"/>
              <a:ext cx="8561053" cy="856105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114" y="2590096"/>
              <a:ext cx="6505732" cy="361937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9576" y="4706910"/>
              <a:ext cx="1307059" cy="130705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918" y="4706910"/>
              <a:ext cx="1307059" cy="13070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469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8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8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6" t="11297" r="30000" b="35705"/>
          <a:stretch/>
        </p:blipFill>
        <p:spPr>
          <a:xfrm>
            <a:off x="0" y="3939898"/>
            <a:ext cx="3864635" cy="27259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6" r="18733" b="12556"/>
          <a:stretch/>
        </p:blipFill>
        <p:spPr>
          <a:xfrm>
            <a:off x="5865962" y="3762626"/>
            <a:ext cx="3278038" cy="30804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0" r="14750"/>
          <a:stretch/>
        </p:blipFill>
        <p:spPr>
          <a:xfrm>
            <a:off x="149237" y="487296"/>
            <a:ext cx="3566160" cy="28253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8375"/>
          <a:stretch/>
        </p:blipFill>
        <p:spPr>
          <a:xfrm>
            <a:off x="5162654" y="487296"/>
            <a:ext cx="3981346" cy="32753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34492" y="3364638"/>
            <a:ext cx="359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 smtClean="0">
                <a:latin typeface="Bebas Neue" charset="0"/>
                <a:ea typeface="Bebas Neue" charset="0"/>
                <a:cs typeface="Bebas Neue" charset="0"/>
              </a:rPr>
              <a:t>Las ideas que </a:t>
            </a:r>
            <a:r>
              <a:rPr lang="es-ES_tradnl" sz="2800" smtClean="0">
                <a:latin typeface="Bebas Neue" charset="0"/>
                <a:ea typeface="Bebas Neue" charset="0"/>
                <a:cs typeface="Bebas Neue" charset="0"/>
              </a:rPr>
              <a:t>no funcionaron</a:t>
            </a:r>
          </a:p>
        </p:txBody>
      </p:sp>
    </p:spTree>
    <p:extLst>
      <p:ext uri="{BB962C8B-B14F-4D97-AF65-F5344CB8AC3E}">
        <p14:creationId xmlns:p14="http://schemas.microsoft.com/office/powerpoint/2010/main" val="205257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1681" y="1851645"/>
            <a:ext cx="444063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900" dirty="0" smtClean="0">
                <a:latin typeface="Bebas Neue" charset="0"/>
                <a:ea typeface="Bebas Neue" charset="0"/>
                <a:cs typeface="Bebas Neue" charset="0"/>
              </a:rPr>
              <a:t>DEMO</a:t>
            </a:r>
            <a:endParaRPr lang="es-ES_tradnl" dirty="0"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45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9" r="882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963" y="5197840"/>
            <a:ext cx="2938073" cy="11752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77789" y="5462288"/>
            <a:ext cx="2188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 smtClean="0">
                <a:latin typeface="Bebas Neue" charset="0"/>
                <a:ea typeface="Bebas Neue" charset="0"/>
                <a:cs typeface="Bebas Neue" charset="0"/>
              </a:rPr>
              <a:t>Conclusiones</a:t>
            </a:r>
            <a:endParaRPr lang="es-ES_tradnl" sz="3600" dirty="0"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5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94" y="1255594"/>
            <a:ext cx="5602406" cy="56024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874" y="1360677"/>
            <a:ext cx="722720" cy="55144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154" y="1360677"/>
            <a:ext cx="722720" cy="55144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434" y="1360677"/>
            <a:ext cx="722720" cy="55144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14" y="1360677"/>
            <a:ext cx="722720" cy="55144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0677"/>
            <a:ext cx="722720" cy="551441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9706" y="5767096"/>
            <a:ext cx="41569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¿Qué es </a:t>
            </a:r>
            <a:r>
              <a:rPr lang="es-ES_tradnl" sz="6600" dirty="0" err="1" smtClean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Aprix</a:t>
            </a:r>
            <a:r>
              <a:rPr lang="es-ES_tradnl" sz="6600" dirty="0" smtClean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?</a:t>
            </a:r>
            <a:endParaRPr lang="es-ES_tradnl" sz="6600" dirty="0">
              <a:solidFill>
                <a:schemeClr val="bg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40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35" b="165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318" y="5255111"/>
            <a:ext cx="3267635" cy="13070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57520" y="5647028"/>
            <a:ext cx="2621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smtClean="0">
                <a:latin typeface="Bebas Neue" charset="0"/>
                <a:ea typeface="Bebas Neue" charset="0"/>
                <a:cs typeface="Bebas Neue" charset="0"/>
              </a:rPr>
              <a:t>¿Dónde sucede todo?</a:t>
            </a:r>
            <a:endParaRPr lang="es-ES_tradnl" sz="2800"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48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545" y="-81642"/>
            <a:ext cx="13558189" cy="7022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20" y="310243"/>
            <a:ext cx="4604657" cy="18418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5475" y="723342"/>
            <a:ext cx="26821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000" dirty="0" err="1" smtClean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Homeland</a:t>
            </a:r>
            <a:endParaRPr lang="es-ES_tradnl" dirty="0">
              <a:solidFill>
                <a:schemeClr val="bg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00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486" y="-23736"/>
            <a:ext cx="10384972" cy="6905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650377"/>
            <a:ext cx="45720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27346" y="5156962"/>
            <a:ext cx="30893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000" dirty="0" err="1" smtClean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Amsterdam</a:t>
            </a:r>
            <a:endParaRPr lang="es-ES_tradnl" dirty="0">
              <a:solidFill>
                <a:schemeClr val="bg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63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8171" y="-26536"/>
            <a:ext cx="1219199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86" y="306976"/>
            <a:ext cx="3233057" cy="12932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81378" y="476533"/>
            <a:ext cx="27410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800" dirty="0" smtClean="0">
                <a:latin typeface="Bebas Neue" charset="0"/>
                <a:ea typeface="Bebas Neue" charset="0"/>
                <a:cs typeface="Bebas Neue" charset="0"/>
              </a:rPr>
              <a:t>¿Cuál es </a:t>
            </a:r>
          </a:p>
          <a:p>
            <a:pPr algn="ctr"/>
            <a:r>
              <a:rPr lang="es-ES_tradnl" sz="2800" dirty="0" smtClean="0">
                <a:latin typeface="Bebas Neue" charset="0"/>
                <a:ea typeface="Bebas Neue" charset="0"/>
                <a:cs typeface="Bebas Neue" charset="0"/>
              </a:rPr>
              <a:t>el objetivo del juego?</a:t>
            </a:r>
            <a:endParaRPr lang="es-ES_tradnl" sz="2800" dirty="0"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9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778" y="-24459"/>
            <a:ext cx="9519557" cy="6906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29" y="1681843"/>
            <a:ext cx="2939142" cy="1175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69775" y="1884950"/>
            <a:ext cx="22044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Un Jugador</a:t>
            </a:r>
            <a:endParaRPr lang="es-ES_tradnl" sz="4400" dirty="0">
              <a:solidFill>
                <a:schemeClr val="bg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3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2" y="0"/>
            <a:ext cx="11219517" cy="7012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047" y="5131376"/>
            <a:ext cx="3267635" cy="13070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1620" y="5430960"/>
            <a:ext cx="2438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latin typeface="Bebas Neue" charset="0"/>
                <a:ea typeface="Bebas Neue" charset="0"/>
                <a:cs typeface="Bebas Neue" charset="0"/>
              </a:rPr>
              <a:t>Multijugador</a:t>
            </a:r>
            <a:endParaRPr lang="es-ES_tradnl" sz="2800" dirty="0"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27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63223"/>
            <a:ext cx="9144000" cy="16264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885" y="2416751"/>
            <a:ext cx="3267635" cy="13070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5383" y="2730623"/>
            <a:ext cx="3130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latin typeface="Bebas Neue" charset="0"/>
                <a:ea typeface="Bebas Neue" charset="0"/>
                <a:cs typeface="Bebas Neue" charset="0"/>
              </a:rPr>
              <a:t>Multiplataforma</a:t>
            </a:r>
            <a:endParaRPr lang="es-ES_tradnl" sz="2800" dirty="0"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3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</TotalTime>
  <Words>38</Words>
  <Application>Microsoft Macintosh PowerPoint</Application>
  <PresentationFormat>On-screen Show (4:3)</PresentationFormat>
  <Paragraphs>15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Bebas Neue</vt:lpstr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Martín García del Angel</dc:creator>
  <cp:lastModifiedBy>Fernando Martín García del Angel</cp:lastModifiedBy>
  <cp:revision>29</cp:revision>
  <dcterms:created xsi:type="dcterms:W3CDTF">2017-04-22T21:42:00Z</dcterms:created>
  <dcterms:modified xsi:type="dcterms:W3CDTF">2017-04-28T04:31:26Z</dcterms:modified>
</cp:coreProperties>
</file>